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3882" r:id="rId2"/>
    <p:sldMasterId id="2147483990" r:id="rId3"/>
  </p:sldMasterIdLst>
  <p:sldIdLst>
    <p:sldId id="256" r:id="rId4"/>
    <p:sldId id="257" r:id="rId5"/>
    <p:sldId id="258" r:id="rId6"/>
    <p:sldId id="259" r:id="rId7"/>
    <p:sldId id="272" r:id="rId8"/>
    <p:sldId id="265" r:id="rId9"/>
    <p:sldId id="266" r:id="rId10"/>
    <p:sldId id="260" r:id="rId11"/>
    <p:sldId id="264" r:id="rId12"/>
    <p:sldId id="261" r:id="rId13"/>
    <p:sldId id="262" r:id="rId14"/>
    <p:sldId id="263" r:id="rId15"/>
    <p:sldId id="267" r:id="rId16"/>
    <p:sldId id="268" r:id="rId17"/>
    <p:sldId id="269" r:id="rId18"/>
    <p:sldId id="273" r:id="rId19"/>
    <p:sldId id="27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6" autoAdjust="0"/>
    <p:restoredTop sz="94660"/>
  </p:normalViewPr>
  <p:slideViewPr>
    <p:cSldViewPr snapToGrid="0">
      <p:cViewPr>
        <p:scale>
          <a:sx n="50" d="100"/>
          <a:sy n="50" d="100"/>
        </p:scale>
        <p:origin x="118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8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8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2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2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3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6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3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5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7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57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66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3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7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82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42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2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09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77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4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1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73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34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7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61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70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85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1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22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8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5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2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3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5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7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88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b.cz/Designs/HAM%20Constructions/SDRX01B/DOC/SDRX01B.cs.pdf" TargetMode="External"/><Relationship Id="rId7" Type="http://schemas.openxmlformats.org/officeDocument/2006/relationships/hyperlink" Target="http://slideplayer.com/slide/10200568/" TargetMode="External"/><Relationship Id="rId2" Type="http://schemas.openxmlformats.org/officeDocument/2006/relationships/hyperlink" Target="http://wiki.mlab.cz/doku.php?id=cs:sdrx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n.wikipedia.org/wiki/Graves_(system)" TargetMode="External"/><Relationship Id="rId5" Type="http://schemas.openxmlformats.org/officeDocument/2006/relationships/hyperlink" Target="https://cs.wikipedia.org/wiki/R%C3%A1diov%C3%A9_vlny" TargetMode="External"/><Relationship Id="rId4" Type="http://schemas.openxmlformats.org/officeDocument/2006/relationships/hyperlink" Target="https://cs.wikipedia.org/wiki/Radioastronomi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PŘIJÍMÁNÍ ROZPTÝLENÝCH RÁDIOVÝCH SIGNÁLŮ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Fyzikální seminář 2017, </a:t>
            </a:r>
            <a:r>
              <a:rPr lang="cs-CZ" dirty="0" err="1"/>
              <a:t>fjfi</a:t>
            </a:r>
            <a:r>
              <a:rPr lang="cs-CZ" dirty="0"/>
              <a:t> </a:t>
            </a:r>
            <a:r>
              <a:rPr lang="cs-CZ" dirty="0" err="1"/>
              <a:t>čvut</a:t>
            </a:r>
            <a:br>
              <a:rPr lang="cs-CZ" dirty="0"/>
            </a:br>
            <a:r>
              <a:rPr lang="cs-CZ" dirty="0"/>
              <a:t>Natálie Slivková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2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0833" y="152617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PŘIJÍMAČ</a:t>
            </a:r>
            <a:endParaRPr lang="en-GB" dirty="0"/>
          </a:p>
        </p:txBody>
      </p:sp>
      <p:pic>
        <p:nvPicPr>
          <p:cNvPr id="4" name="Zástupný symbol pro obsah 3" descr="C:\Users\Danča\AppData\Local\Microsoft\Windows\Temporary Internet Files\Content.Word\20140206_1528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55820" y="1011399"/>
            <a:ext cx="4641449" cy="53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714367" y="6092781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6: Přijímač</a:t>
            </a:r>
          </a:p>
        </p:txBody>
      </p:sp>
    </p:spTree>
    <p:extLst>
      <p:ext uri="{BB962C8B-B14F-4D97-AF65-F5344CB8AC3E}">
        <p14:creationId xmlns:p14="http://schemas.microsoft.com/office/powerpoint/2010/main" val="48587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8407" y="96721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Průnik oblastí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67" b="1867"/>
          <a:stretch>
            <a:fillRect/>
          </a:stretch>
        </p:blipFill>
        <p:spPr bwMode="auto">
          <a:xfrm>
            <a:off x="2679331" y="1223804"/>
            <a:ext cx="6729576" cy="48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828952" y="6197146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7: Pozorovatelná oblast </a:t>
            </a:r>
          </a:p>
        </p:txBody>
      </p:sp>
    </p:spTree>
    <p:extLst>
      <p:ext uri="{BB962C8B-B14F-4D97-AF65-F5344CB8AC3E}">
        <p14:creationId xmlns:p14="http://schemas.microsoft.com/office/powerpoint/2010/main" val="74893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78407" y="96721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/>
              <a:t>Průnik oblastí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4229" y="1312134"/>
            <a:ext cx="7759780" cy="462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164229" y="5938157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8: Pozorovatelná oblast a ozařovaná oblast radarem GRAVES</a:t>
            </a:r>
          </a:p>
        </p:txBody>
      </p:sp>
    </p:spTree>
    <p:extLst>
      <p:ext uri="{BB962C8B-B14F-4D97-AF65-F5344CB8AC3E}">
        <p14:creationId xmlns:p14="http://schemas.microsoft.com/office/powerpoint/2010/main" val="220323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978407" y="96721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/>
              <a:t>Průnik oblastí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956" y="1331394"/>
            <a:ext cx="7908325" cy="473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089956" y="6068785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9: Průnik obou oblastí</a:t>
            </a:r>
          </a:p>
        </p:txBody>
      </p:sp>
    </p:spTree>
    <p:extLst>
      <p:ext uri="{BB962C8B-B14F-4D97-AF65-F5344CB8AC3E}">
        <p14:creationId xmlns:p14="http://schemas.microsoft.com/office/powerpoint/2010/main" val="214028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799" y="0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ZACHYCENÝ METEOR</a:t>
            </a:r>
            <a:endParaRPr lang="en-GB" dirty="0"/>
          </a:p>
        </p:txBody>
      </p:sp>
      <p:pic>
        <p:nvPicPr>
          <p:cNvPr id="4" name="Obrázek 34" descr="C:\Users\Ondra\Downloads\malyMeteo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13" y="1093026"/>
            <a:ext cx="7219996" cy="4783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141513" y="587654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10: Zachycený meteor</a:t>
            </a:r>
          </a:p>
        </p:txBody>
      </p:sp>
    </p:spTree>
    <p:extLst>
      <p:ext uri="{BB962C8B-B14F-4D97-AF65-F5344CB8AC3E}">
        <p14:creationId xmlns:p14="http://schemas.microsoft.com/office/powerpoint/2010/main" val="414425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6217" y="463296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ZÁVĚR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216" y="1812883"/>
            <a:ext cx="10131425" cy="3649133"/>
          </a:xfrm>
        </p:spPr>
        <p:txBody>
          <a:bodyPr/>
          <a:lstStyle/>
          <a:p>
            <a:r>
              <a:rPr lang="cs-CZ" sz="3200" dirty="0">
                <a:latin typeface="Arial Narrow" panose="020B0606020202030204" pitchFamily="34" charset="0"/>
              </a:rPr>
              <a:t>Průnik mezi oblastmi je nenulový.</a:t>
            </a:r>
          </a:p>
          <a:p>
            <a:r>
              <a:rPr lang="cs-CZ" sz="3200" dirty="0">
                <a:latin typeface="Arial Narrow" panose="020B0606020202030204" pitchFamily="34" charset="0"/>
              </a:rPr>
              <a:t>Zachycení rádiových signálů na rádiové detekční stanici.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DISKUZE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9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861651"/>
            <a:ext cx="10131425" cy="3649133"/>
          </a:xfrm>
        </p:spPr>
        <p:txBody>
          <a:bodyPr/>
          <a:lstStyle/>
          <a:p>
            <a:r>
              <a:rPr lang="en-GB" dirty="0">
                <a:hlinkClick r:id="rId2"/>
              </a:rPr>
              <a:t>http://wiki.mlab.cz/doku.php?id=cs:sdrx</a:t>
            </a:r>
            <a:endParaRPr lang="cs-CZ" dirty="0"/>
          </a:p>
          <a:p>
            <a:r>
              <a:rPr lang="en-GB" dirty="0">
                <a:hlinkClick r:id="rId3"/>
              </a:rPr>
              <a:t>http://www.mlab.cz/Designs/HAM%20Constructions/SDRX01B/DOC/SDRX01B.cs.pdf</a:t>
            </a:r>
            <a:endParaRPr lang="cs-CZ" dirty="0"/>
          </a:p>
          <a:p>
            <a:r>
              <a:rPr lang="en-GB" dirty="0">
                <a:hlinkClick r:id="rId4"/>
              </a:rPr>
              <a:t>https://cs.wikipedia.org/wiki/Radioastronomie</a:t>
            </a:r>
            <a:endParaRPr lang="cs-CZ" dirty="0"/>
          </a:p>
          <a:p>
            <a:r>
              <a:rPr lang="en-GB" dirty="0">
                <a:hlinkClick r:id="rId5"/>
              </a:rPr>
              <a:t>https://cs.wikipedia.org/wiki/R%C3%A1diov%C3%A9_vlny</a:t>
            </a:r>
            <a:endParaRPr lang="cs-CZ" dirty="0"/>
          </a:p>
          <a:p>
            <a:r>
              <a:rPr lang="cs-CZ" dirty="0">
                <a:hlinkClick r:id="rId6"/>
              </a:rPr>
              <a:t>https://en.wikipedia.org/wiki/Graves_(</a:t>
            </a:r>
            <a:r>
              <a:rPr lang="cs-CZ" dirty="0" err="1">
                <a:hlinkClick r:id="rId6"/>
              </a:rPr>
              <a:t>system</a:t>
            </a:r>
            <a:r>
              <a:rPr lang="cs-CZ" dirty="0">
                <a:hlinkClick r:id="rId6"/>
              </a:rPr>
              <a:t>)</a:t>
            </a:r>
            <a:endParaRPr lang="cs-CZ" dirty="0"/>
          </a:p>
          <a:p>
            <a:r>
              <a:rPr lang="cs-CZ" dirty="0">
                <a:hlinkClick r:id="rId7"/>
              </a:rPr>
              <a:t>http://slideplayer.com/slide/10200568/</a:t>
            </a:r>
            <a:endParaRPr lang="cs-CZ" dirty="0"/>
          </a:p>
          <a:p>
            <a:r>
              <a:rPr lang="en-GB" dirty="0" err="1"/>
              <a:t>Kleczek</a:t>
            </a:r>
            <a:r>
              <a:rPr lang="en-GB" dirty="0"/>
              <a:t>, </a:t>
            </a:r>
            <a:r>
              <a:rPr lang="en-GB" dirty="0" err="1"/>
              <a:t>Vesmír</a:t>
            </a:r>
            <a:r>
              <a:rPr lang="en-GB" dirty="0"/>
              <a:t> </a:t>
            </a:r>
            <a:r>
              <a:rPr lang="en-GB" dirty="0" err="1"/>
              <a:t>kolem</a:t>
            </a:r>
            <a:r>
              <a:rPr lang="en-GB" dirty="0"/>
              <a:t> </a:t>
            </a:r>
            <a:r>
              <a:rPr lang="en-GB" dirty="0" err="1"/>
              <a:t>nás</a:t>
            </a:r>
            <a:r>
              <a:rPr lang="en-GB" dirty="0"/>
              <a:t>, 1986</a:t>
            </a:r>
            <a:endParaRPr lang="cs-CZ" dirty="0"/>
          </a:p>
          <a:p>
            <a:r>
              <a:rPr lang="en-GB" dirty="0" err="1"/>
              <a:t>Kleczek</a:t>
            </a:r>
            <a:r>
              <a:rPr lang="en-GB" dirty="0"/>
              <a:t>, </a:t>
            </a:r>
            <a:r>
              <a:rPr lang="en-GB" dirty="0" err="1"/>
              <a:t>Velká</a:t>
            </a:r>
            <a:r>
              <a:rPr lang="en-GB" dirty="0"/>
              <a:t> </a:t>
            </a:r>
            <a:r>
              <a:rPr lang="en-GB" dirty="0" err="1"/>
              <a:t>encyklopie</a:t>
            </a:r>
            <a:r>
              <a:rPr lang="en-GB" dirty="0"/>
              <a:t> </a:t>
            </a:r>
            <a:r>
              <a:rPr lang="en-GB" dirty="0" err="1"/>
              <a:t>vesmíru</a:t>
            </a:r>
            <a:r>
              <a:rPr lang="en-GB" dirty="0"/>
              <a:t>, 200</a:t>
            </a:r>
            <a:r>
              <a:rPr lang="cs-CZ" dirty="0"/>
              <a:t>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54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FJFI, ČVUT</a:t>
            </a:r>
          </a:p>
          <a:p>
            <a:r>
              <a:rPr lang="cs-CZ" dirty="0"/>
              <a:t>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17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2521" y="57302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5400" cap="none" dirty="0">
                <a:latin typeface="Arial Narrow" panose="020B0606020202030204" pitchFamily="34" charset="0"/>
                <a:ea typeface="+mn-ea"/>
                <a:cs typeface="+mn-cs"/>
              </a:rPr>
              <a:t>CÍL</a:t>
            </a:r>
            <a:endParaRPr lang="en-GB" sz="5400" cap="none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2521" y="1633729"/>
            <a:ext cx="9988169" cy="4035552"/>
          </a:xfrm>
        </p:spPr>
        <p:txBody>
          <a:bodyPr/>
          <a:lstStyle/>
          <a:p>
            <a:r>
              <a:rPr lang="cs-CZ" sz="2800" dirty="0">
                <a:latin typeface="Arial Narrow" panose="020B0606020202030204" pitchFamily="34" charset="0"/>
              </a:rPr>
              <a:t>Průnik pozorovatelné části oblohy a vysílačem GRAVES ozářené části oblohy je nenulový. </a:t>
            </a:r>
          </a:p>
          <a:p>
            <a:r>
              <a:rPr lang="cs-CZ" sz="2800" dirty="0">
                <a:latin typeface="Arial Narrow" panose="020B0606020202030204" pitchFamily="34" charset="0"/>
              </a:rPr>
              <a:t>vytvoření 3D modelu průniku oblastí </a:t>
            </a:r>
          </a:p>
          <a:p>
            <a:r>
              <a:rPr lang="cs-CZ" sz="2800" dirty="0">
                <a:latin typeface="Arial Narrow" panose="020B0606020202030204" pitchFamily="34" charset="0"/>
              </a:rPr>
              <a:t>sestavení antény</a:t>
            </a:r>
          </a:p>
          <a:p>
            <a:r>
              <a:rPr lang="cs-CZ" sz="2800" dirty="0">
                <a:latin typeface="Arial Narrow" panose="020B0606020202030204" pitchFamily="34" charset="0"/>
              </a:rPr>
              <a:t>zachycení signálu vysílaného z radaru GRAVES</a:t>
            </a:r>
          </a:p>
          <a:p>
            <a:r>
              <a:rPr lang="cs-CZ" sz="2800" dirty="0">
                <a:latin typeface="Arial Narrow" panose="020B0606020202030204" pitchFamily="34" charset="0"/>
              </a:rPr>
              <a:t>(zachycení meteoru na obloze)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8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105" y="685800"/>
            <a:ext cx="10131425" cy="145626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cs-CZ" sz="4000" cap="none" dirty="0">
                <a:latin typeface="Arial Narrow" panose="020B0606020202030204" pitchFamily="34" charset="0"/>
                <a:ea typeface="+mn-ea"/>
                <a:cs typeface="+mn-cs"/>
              </a:rPr>
              <a:t>RADIOASTRONOMIE</a:t>
            </a:r>
            <a:endParaRPr lang="en-GB" sz="4000" cap="none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9953" y="1840653"/>
            <a:ext cx="10131425" cy="3649133"/>
          </a:xfrm>
        </p:spPr>
        <p:txBody>
          <a:bodyPr/>
          <a:lstStyle/>
          <a:p>
            <a:r>
              <a:rPr lang="cs-CZ" sz="3200" dirty="0">
                <a:latin typeface="Arial Narrow" panose="020B0606020202030204" pitchFamily="34" charset="0"/>
              </a:rPr>
              <a:t>počátek 30. let 20. století, Karl </a:t>
            </a:r>
            <a:r>
              <a:rPr lang="cs-CZ" sz="3200" dirty="0" err="1">
                <a:latin typeface="Arial Narrow" panose="020B0606020202030204" pitchFamily="34" charset="0"/>
              </a:rPr>
              <a:t>Jansky</a:t>
            </a:r>
            <a:endParaRPr lang="cs-CZ" sz="3200" dirty="0">
              <a:latin typeface="Arial Narrow" panose="020B0606020202030204" pitchFamily="34" charset="0"/>
            </a:endParaRPr>
          </a:p>
          <a:p>
            <a:r>
              <a:rPr lang="cs-CZ" sz="3200" dirty="0">
                <a:latin typeface="Arial Narrow" panose="020B0606020202030204" pitchFamily="34" charset="0"/>
              </a:rPr>
              <a:t>rádiové vlny</a:t>
            </a:r>
          </a:p>
          <a:p>
            <a:r>
              <a:rPr lang="cs-CZ" sz="3200" dirty="0">
                <a:latin typeface="Arial Narrow" panose="020B0606020202030204" pitchFamily="34" charset="0"/>
              </a:rPr>
              <a:t>příjem a vysílání vln</a:t>
            </a:r>
          </a:p>
          <a:p>
            <a:r>
              <a:rPr lang="cs-CZ" sz="3200" dirty="0">
                <a:latin typeface="Arial Narrow" panose="020B0606020202030204" pitchFamily="34" charset="0"/>
              </a:rPr>
              <a:t>rádiová </a:t>
            </a:r>
            <a:r>
              <a:rPr lang="cs-CZ" sz="3200" dirty="0" err="1">
                <a:latin typeface="Arial Narrow" panose="020B0606020202030204" pitchFamily="34" charset="0"/>
              </a:rPr>
              <a:t>detektce</a:t>
            </a:r>
            <a:endParaRPr lang="cs-CZ" sz="3200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30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7904" y="268223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PRINCIP RÁDIOVÉ DETEKCE </a:t>
            </a:r>
            <a:endParaRPr lang="en-GB" dirty="0"/>
          </a:p>
        </p:txBody>
      </p:sp>
      <p:pic>
        <p:nvPicPr>
          <p:cNvPr id="4" name="Zástupný symbol pro obsah 6" descr="C:\Users\Danča\AppData\Local\Microsoft\Windows\Temporary Internet Files\Content.Word\jh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71699"/>
            <a:ext cx="9239234" cy="47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524000" y="6263832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1: Princip přijímání signálů(Petr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Pudivítr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344487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Výsledek obrázku pro ionosphere reg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33" y="29281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25333" y="6293565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2: Ionosféra</a:t>
            </a:r>
          </a:p>
        </p:txBody>
      </p:sp>
    </p:spTree>
    <p:extLst>
      <p:ext uri="{BB962C8B-B14F-4D97-AF65-F5344CB8AC3E}">
        <p14:creationId xmlns:p14="http://schemas.microsoft.com/office/powerpoint/2010/main" val="250945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6071" y="471219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RADAR GRAVES</a:t>
            </a:r>
            <a:endParaRPr lang="en-GB" dirty="0"/>
          </a:p>
        </p:txBody>
      </p:sp>
      <p:pic>
        <p:nvPicPr>
          <p:cNvPr id="4" name="Obrázek 24" descr="http://3.bp.blogspot.com/_ztnnZo9CoGI/R9kRlthlb6I/AAAAAAAABME/vU2I8e-H3RQ/s1600/graves-emiss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950" y="2000459"/>
            <a:ext cx="10241670" cy="24157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6"/>
          <p:cNvSpPr txBox="1">
            <a:spLocks noGrp="1"/>
          </p:cNvSpPr>
          <p:nvPr>
            <p:ph idx="1"/>
          </p:nvPr>
        </p:nvSpPr>
        <p:spPr>
          <a:xfrm>
            <a:off x="896072" y="4489189"/>
            <a:ext cx="1013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3: Radar Graves</a:t>
            </a:r>
          </a:p>
        </p:txBody>
      </p:sp>
    </p:spTree>
    <p:extLst>
      <p:ext uri="{BB962C8B-B14F-4D97-AF65-F5344CB8AC3E}">
        <p14:creationId xmlns:p14="http://schemas.microsoft.com/office/powerpoint/2010/main" val="300581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831" y="429768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Radar </a:t>
            </a:r>
            <a:r>
              <a:rPr lang="cs-CZ" dirty="0" err="1"/>
              <a:t>graves</a:t>
            </a:r>
            <a:endParaRPr lang="en-GB" dirty="0"/>
          </a:p>
        </p:txBody>
      </p:sp>
      <p:pic>
        <p:nvPicPr>
          <p:cNvPr id="4" name="Picture 2" descr="http://svetelektro.com/Pictures/ham/meteory/grav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27503" y="1724397"/>
            <a:ext cx="4560080" cy="424293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727503" y="596733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4: Graves vysílání signálů</a:t>
            </a:r>
          </a:p>
        </p:txBody>
      </p:sp>
    </p:spTree>
    <p:extLst>
      <p:ext uri="{BB962C8B-B14F-4D97-AF65-F5344CB8AC3E}">
        <p14:creationId xmlns:p14="http://schemas.microsoft.com/office/powerpoint/2010/main" val="234854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Rádiová METORICKÁ detekční stanice </a:t>
            </a:r>
            <a:r>
              <a:rPr lang="cs-CZ" dirty="0">
                <a:ln w="63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(RMDS)</a:t>
            </a:r>
            <a:endParaRPr lang="en-GB" dirty="0"/>
          </a:p>
        </p:txBody>
      </p:sp>
      <p:pic>
        <p:nvPicPr>
          <p:cNvPr id="1026" name="Picture 2" descr="http://wiki.mlab.cz/lib/exe/fetch.php?media=cs:sdr:sdrx01b_power_source_conn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64" y="1836738"/>
            <a:ext cx="5314098" cy="39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94464" y="5932040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Obr. č. 5: RMDS(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Kákona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9489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624" y="158188"/>
            <a:ext cx="5960987" cy="420546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5612" t="9712" r="17388" b="5434"/>
          <a:stretch/>
        </p:blipFill>
        <p:spPr>
          <a:xfrm>
            <a:off x="5438997" y="1840375"/>
            <a:ext cx="6598673" cy="44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9170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1642</TotalTime>
  <Words>317</Words>
  <Application>Microsoft Office PowerPoint</Application>
  <PresentationFormat>Širokoúhlá obrazovka</PresentationFormat>
  <Paragraphs>48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Tahoma</vt:lpstr>
      <vt:lpstr>Times New Roman</vt:lpstr>
      <vt:lpstr>Wingdings 2</vt:lpstr>
      <vt:lpstr>HDOfficeLightV0</vt:lpstr>
      <vt:lpstr>1_HDOfficeLightV0</vt:lpstr>
      <vt:lpstr>Nebe</vt:lpstr>
      <vt:lpstr>PŘIJÍMÁNÍ ROZPTÝLENÝCH RÁDIOVÝCH SIGNÁLŮ</vt:lpstr>
      <vt:lpstr>CÍL</vt:lpstr>
      <vt:lpstr>RADIOASTRONOMIE</vt:lpstr>
      <vt:lpstr>PRINCIP RÁDIOVÉ DETEKCE </vt:lpstr>
      <vt:lpstr>Prezentace aplikace PowerPoint</vt:lpstr>
      <vt:lpstr>RADAR GRAVES</vt:lpstr>
      <vt:lpstr>Radar graves</vt:lpstr>
      <vt:lpstr>Rádiová METORICKÁ detekční stanice (RMDS)</vt:lpstr>
      <vt:lpstr>Prezentace aplikace PowerPoint</vt:lpstr>
      <vt:lpstr>PŘIJÍMAČ</vt:lpstr>
      <vt:lpstr>Průnik oblastí</vt:lpstr>
      <vt:lpstr>Prezentace aplikace PowerPoint</vt:lpstr>
      <vt:lpstr>Prezentace aplikace PowerPoint</vt:lpstr>
      <vt:lpstr>ZACHYCENÝ METEOR</vt:lpstr>
      <vt:lpstr>ZÁVĚR</vt:lpstr>
      <vt:lpstr>DISKUZE</vt:lpstr>
      <vt:lpstr>Zdroje: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PŘIJÍMÁNÍ ROZPTÝLENÝCH RÁDIOVÝCH SIGNÁLŮ</dc:title>
  <dc:creator>Slivková Natálie</dc:creator>
  <cp:lastModifiedBy>Slivková Natálie</cp:lastModifiedBy>
  <cp:revision>16</cp:revision>
  <dcterms:created xsi:type="dcterms:W3CDTF">2017-05-16T19:58:29Z</dcterms:created>
  <dcterms:modified xsi:type="dcterms:W3CDTF">2017-05-18T07:06:26Z</dcterms:modified>
</cp:coreProperties>
</file>