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6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22" y="-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45E6469-184D-4C53-B11D-3BA2C20FD5C4}" type="datetimeFigureOut">
              <a:rPr lang="cs-CZ" smtClean="0"/>
              <a:t>1.6.2014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33830E3-088D-4DE1-9B86-CE19428B92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6469-184D-4C53-B11D-3BA2C20FD5C4}" type="datetimeFigureOut">
              <a:rPr lang="cs-CZ" smtClean="0"/>
              <a:t>1.6.2014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30E3-088D-4DE1-9B86-CE19428B92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6469-184D-4C53-B11D-3BA2C20FD5C4}" type="datetimeFigureOut">
              <a:rPr lang="cs-CZ" smtClean="0"/>
              <a:t>1.6.2014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30E3-088D-4DE1-9B86-CE19428B92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6469-184D-4C53-B11D-3BA2C20FD5C4}" type="datetimeFigureOut">
              <a:rPr lang="cs-CZ" smtClean="0"/>
              <a:t>1.6.2014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30E3-088D-4DE1-9B86-CE19428B92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6469-184D-4C53-B11D-3BA2C20FD5C4}" type="datetimeFigureOut">
              <a:rPr lang="cs-CZ" smtClean="0"/>
              <a:t>1.6.2014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30E3-088D-4DE1-9B86-CE19428B92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6469-184D-4C53-B11D-3BA2C20FD5C4}" type="datetimeFigureOut">
              <a:rPr lang="cs-CZ" smtClean="0"/>
              <a:t>1.6.2014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30E3-088D-4DE1-9B86-CE19428B92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5E6469-184D-4C53-B11D-3BA2C20FD5C4}" type="datetimeFigureOut">
              <a:rPr lang="cs-CZ" smtClean="0"/>
              <a:t>1.6.2014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3830E3-088D-4DE1-9B86-CE19428B9261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45E6469-184D-4C53-B11D-3BA2C20FD5C4}" type="datetimeFigureOut">
              <a:rPr lang="cs-CZ" smtClean="0"/>
              <a:t>1.6.2014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33830E3-088D-4DE1-9B86-CE19428B92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6469-184D-4C53-B11D-3BA2C20FD5C4}" type="datetimeFigureOut">
              <a:rPr lang="cs-CZ" smtClean="0"/>
              <a:t>1.6.2014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30E3-088D-4DE1-9B86-CE19428B92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6469-184D-4C53-B11D-3BA2C20FD5C4}" type="datetimeFigureOut">
              <a:rPr lang="cs-CZ" smtClean="0"/>
              <a:t>1.6.2014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30E3-088D-4DE1-9B86-CE19428B92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6469-184D-4C53-B11D-3BA2C20FD5C4}" type="datetimeFigureOut">
              <a:rPr lang="cs-CZ" smtClean="0"/>
              <a:t>1.6.2014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30E3-088D-4DE1-9B86-CE19428B92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45E6469-184D-4C53-B11D-3BA2C20FD5C4}" type="datetimeFigureOut">
              <a:rPr lang="cs-CZ" smtClean="0"/>
              <a:t>1.6.2014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33830E3-088D-4DE1-9B86-CE19428B926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Lineární </a:t>
            </a:r>
            <a:r>
              <a:rPr lang="cs-CZ" sz="4800" dirty="0" smtClean="0"/>
              <a:t>indukční</a:t>
            </a:r>
            <a:r>
              <a:rPr lang="cs-CZ" dirty="0" smtClean="0"/>
              <a:t> urychlovač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4414" y="4000504"/>
            <a:ext cx="6400800" cy="1257312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/>
              <a:t>M. Zacpal</a:t>
            </a:r>
          </a:p>
          <a:p>
            <a:pPr algn="l"/>
            <a:r>
              <a:rPr lang="cs-CZ" sz="2000" dirty="0" smtClean="0"/>
              <a:t>M. R. </a:t>
            </a:r>
            <a:r>
              <a:rPr lang="cs-CZ" sz="2000" dirty="0" err="1" smtClean="0"/>
              <a:t>Field</a:t>
            </a:r>
            <a:endParaRPr lang="cs-CZ" sz="2000" dirty="0" smtClean="0"/>
          </a:p>
          <a:p>
            <a:pPr algn="l"/>
            <a:r>
              <a:rPr lang="cs-CZ" sz="2000" dirty="0" smtClean="0"/>
              <a:t>K. </a:t>
            </a:r>
            <a:r>
              <a:rPr lang="cs-CZ" sz="2000" dirty="0" err="1" smtClean="0"/>
              <a:t>Gincelová</a:t>
            </a:r>
            <a:endParaRPr lang="cs-CZ" sz="20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578645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Fyzikální seminář FJFI ČVUT v Praze		15.5.2014</a:t>
            </a:r>
            <a:endParaRPr lang="cs-CZ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Lineární indukční impulzní urychlovač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771864"/>
          </a:xfrm>
        </p:spPr>
        <p:txBody>
          <a:bodyPr/>
          <a:lstStyle/>
          <a:p>
            <a:r>
              <a:rPr lang="cs-CZ" dirty="0" smtClean="0"/>
              <a:t>Principem je </a:t>
            </a:r>
            <a:r>
              <a:rPr lang="cs-CZ" dirty="0" smtClean="0"/>
              <a:t>postupné urychlení </a:t>
            </a:r>
            <a:r>
              <a:rPr lang="cs-CZ" dirty="0" smtClean="0"/>
              <a:t>částice </a:t>
            </a:r>
            <a:r>
              <a:rPr lang="cs-CZ" dirty="0" smtClean="0"/>
              <a:t>cívkami</a:t>
            </a:r>
          </a:p>
          <a:p>
            <a:endParaRPr lang="cs-CZ" dirty="0"/>
          </a:p>
          <a:p>
            <a:r>
              <a:rPr lang="cs-CZ" dirty="0" smtClean="0"/>
              <a:t>Cívky spínají po detekci částice infračervenou bránou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Měříme časy průchodů bránami, ze kterých spočteme průměrnou rychlost na každém úseku</a:t>
            </a:r>
          </a:p>
          <a:p>
            <a:pPr marL="109728" indent="0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 smtClean="0"/>
              <a:t>3 cívky vlastní výroby, 800 závitů z měděného lakovaného drátu o průměru 0,37 mm</a:t>
            </a:r>
          </a:p>
          <a:p>
            <a:pPr marL="109728" indent="0">
              <a:buNone/>
            </a:pPr>
            <a:endParaRPr lang="cs-CZ" dirty="0"/>
          </a:p>
        </p:txBody>
      </p:sp>
      <p:pic>
        <p:nvPicPr>
          <p:cNvPr id="1026" name="Picture 2" descr="C:\Users\Admin\Desktop\Urychlovac\civ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45024"/>
            <a:ext cx="4104456" cy="231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25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Napájení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36912"/>
            <a:ext cx="7283152" cy="1680785"/>
          </a:xfrm>
        </p:spPr>
        <p:txBody>
          <a:bodyPr/>
          <a:lstStyle/>
          <a:p>
            <a:r>
              <a:rPr lang="cs-CZ" dirty="0" smtClean="0"/>
              <a:t>Galvanicky oddělené od řízení</a:t>
            </a:r>
          </a:p>
          <a:p>
            <a:r>
              <a:rPr lang="cs-CZ" dirty="0" smtClean="0"/>
              <a:t>Spínání výkonovými tranzistory</a:t>
            </a:r>
          </a:p>
          <a:p>
            <a:r>
              <a:rPr lang="cs-CZ" dirty="0" smtClean="0"/>
              <a:t>Napětí 30 V</a:t>
            </a:r>
            <a:r>
              <a:rPr lang="cs-CZ" dirty="0" smtClean="0"/>
              <a:t>, </a:t>
            </a:r>
            <a:r>
              <a:rPr lang="cs-CZ" dirty="0" smtClean="0"/>
              <a:t>proud 3 </a:t>
            </a:r>
            <a:r>
              <a:rPr lang="cs-CZ" dirty="0" smtClean="0"/>
              <a:t>A</a:t>
            </a:r>
            <a:r>
              <a:rPr lang="cs-CZ" dirty="0"/>
              <a:t> </a:t>
            </a:r>
            <a:r>
              <a:rPr lang="cs-CZ" dirty="0" smtClean="0"/>
              <a:t>každou cívkou</a:t>
            </a:r>
            <a:endParaRPr lang="cs-CZ" dirty="0" smtClean="0"/>
          </a:p>
          <a:p>
            <a:endParaRPr lang="cs-CZ" dirty="0" smtClean="0"/>
          </a:p>
        </p:txBody>
      </p:sp>
      <p:pic>
        <p:nvPicPr>
          <p:cNvPr id="4099" name="Picture 3" descr="C:\Users\Admin\Desktop\Urychlovac\spinan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983" y="752352"/>
            <a:ext cx="3357017" cy="2216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Admin\Desktop\Urychlovac\spinani_schem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681" y="4205097"/>
            <a:ext cx="5899351" cy="222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62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Detekce polohy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Infračervené brány, průchod kuličky přeruší signál</a:t>
            </a:r>
          </a:p>
          <a:p>
            <a:r>
              <a:rPr lang="cs-CZ" dirty="0" smtClean="0"/>
              <a:t>Pomocný obvod prodlužuje dobu přerušení</a:t>
            </a:r>
          </a:p>
          <a:p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</p:txBody>
      </p:sp>
      <p:pic>
        <p:nvPicPr>
          <p:cNvPr id="2050" name="Picture 2" descr="C:\Users\Admin\Desktop\Urychlovac\bra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33056"/>
            <a:ext cx="4818112" cy="242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38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Očekávané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25112"/>
          </a:xfrm>
        </p:spPr>
        <p:txBody>
          <a:bodyPr/>
          <a:lstStyle/>
          <a:p>
            <a:r>
              <a:rPr lang="cs-CZ" dirty="0" smtClean="0"/>
              <a:t>Vlastní indukčnost cívek</a:t>
            </a:r>
          </a:p>
          <a:p>
            <a:endParaRPr lang="cs-CZ" dirty="0" smtClean="0"/>
          </a:p>
          <a:p>
            <a:r>
              <a:rPr lang="cs-CZ" dirty="0" smtClean="0"/>
              <a:t>Nepřesnosti způsobené nízkou vzorkovací frekvencí </a:t>
            </a:r>
            <a:r>
              <a:rPr lang="cs-CZ" dirty="0" smtClean="0"/>
              <a:t>(cca 100 Hz)</a:t>
            </a:r>
          </a:p>
          <a:p>
            <a:endParaRPr lang="cs-CZ" dirty="0"/>
          </a:p>
          <a:p>
            <a:r>
              <a:rPr lang="cs-CZ" dirty="0" smtClean="0"/>
              <a:t>Spolehlivost detekce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5184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</a:t>
            </a:r>
            <a:endParaRPr lang="cs-CZ" dirty="0"/>
          </a:p>
        </p:txBody>
      </p:sp>
      <p:pic>
        <p:nvPicPr>
          <p:cNvPr id="1026" name="Picture 2" descr="C:\Users\i5\Desktop\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2"/>
            <a:ext cx="7635106" cy="297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 šlo udělat lépe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532888"/>
            <a:ext cx="8229600" cy="3920448"/>
          </a:xfrm>
        </p:spPr>
        <p:txBody>
          <a:bodyPr/>
          <a:lstStyle/>
          <a:p>
            <a:r>
              <a:rPr lang="cs-CZ" dirty="0" smtClean="0"/>
              <a:t>Stabilní </a:t>
            </a:r>
            <a:r>
              <a:rPr lang="cs-CZ" dirty="0" smtClean="0"/>
              <a:t>základna, </a:t>
            </a:r>
            <a:r>
              <a:rPr lang="cs-CZ" dirty="0" smtClean="0"/>
              <a:t>přesné ustavení </a:t>
            </a:r>
            <a:r>
              <a:rPr lang="cs-CZ" dirty="0" smtClean="0"/>
              <a:t>prvků</a:t>
            </a:r>
          </a:p>
          <a:p>
            <a:endParaRPr lang="cs-CZ" dirty="0" smtClean="0"/>
          </a:p>
          <a:p>
            <a:r>
              <a:rPr lang="cs-CZ" dirty="0" smtClean="0"/>
              <a:t>Častější </a:t>
            </a:r>
            <a:r>
              <a:rPr lang="cs-CZ" dirty="0" smtClean="0"/>
              <a:t>vzorkování, využití přerušení mikroprocesoru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Přesnější vinutí cívek</a:t>
            </a:r>
          </a:p>
          <a:p>
            <a:pPr marL="109728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a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Kruhový urychlovač kuliček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http</a:t>
            </a:r>
            <a:r>
              <a:rPr lang="cs-CZ" dirty="0"/>
              <a:t>://</a:t>
            </a:r>
            <a:r>
              <a:rPr lang="cs-CZ" dirty="0" smtClean="0"/>
              <a:t>fyzsem.fjfi.cvut.cz/2012-   2013/Leto13/</a:t>
            </a:r>
            <a:r>
              <a:rPr lang="cs-CZ" dirty="0" err="1" smtClean="0"/>
              <a:t>proc</a:t>
            </a:r>
            <a:r>
              <a:rPr lang="cs-CZ" dirty="0" smtClean="0"/>
              <a:t>/kruhovyurychlovac.pdf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128</TotalTime>
  <Words>145</Words>
  <Application>Microsoft Office PowerPoint</Application>
  <PresentationFormat>Předvádění na obrazovce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Urbanistický</vt:lpstr>
      <vt:lpstr>Lineární indukční urychlovač</vt:lpstr>
      <vt:lpstr>Lineární indukční impulzní urychlovač</vt:lpstr>
      <vt:lpstr>Cívky</vt:lpstr>
      <vt:lpstr>Napájení</vt:lpstr>
      <vt:lpstr>Detekce polohy</vt:lpstr>
      <vt:lpstr>Očekávané problémy</vt:lpstr>
      <vt:lpstr>Program </vt:lpstr>
      <vt:lpstr>Co by šlo udělat lépe</vt:lpstr>
      <vt:lpstr>Odkazy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Lineární indukční urychlovač</dc:title>
  <dc:creator>Tiffa</dc:creator>
  <cp:lastModifiedBy>i5</cp:lastModifiedBy>
  <cp:revision>16</cp:revision>
  <dcterms:created xsi:type="dcterms:W3CDTF">2014-05-11T17:03:26Z</dcterms:created>
  <dcterms:modified xsi:type="dcterms:W3CDTF">2014-06-01T09:19:23Z</dcterms:modified>
</cp:coreProperties>
</file>