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5C733-281B-4973-8F2C-6A275A4E7673}" type="datetimeFigureOut">
              <a:rPr lang="sk-SK" smtClean="0"/>
              <a:pPr/>
              <a:t>13. 4. 2008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EC5D1-AD7D-4294-AEAA-BC3CA55D9C2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C5D1-AD7D-4294-AEAA-BC3CA55D9C25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C5D1-AD7D-4294-AEAA-BC3CA55D9C25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7BA2-988E-452B-BD4A-E4FE3B24ED86}" type="datetimeFigureOut">
              <a:rPr lang="sk-SK" smtClean="0"/>
              <a:pPr/>
              <a:t>13. 4. 2008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2FFF-956C-40DF-9119-5808EB1B0B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7BA2-988E-452B-BD4A-E4FE3B24ED86}" type="datetimeFigureOut">
              <a:rPr lang="sk-SK" smtClean="0"/>
              <a:pPr/>
              <a:t>13. 4. 2008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2FFF-956C-40DF-9119-5808EB1B0B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7BA2-988E-452B-BD4A-E4FE3B24ED86}" type="datetimeFigureOut">
              <a:rPr lang="sk-SK" smtClean="0"/>
              <a:pPr/>
              <a:t>13. 4. 2008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2FFF-956C-40DF-9119-5808EB1B0B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7BA2-988E-452B-BD4A-E4FE3B24ED86}" type="datetimeFigureOut">
              <a:rPr lang="sk-SK" smtClean="0"/>
              <a:pPr/>
              <a:t>13. 4. 2008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2FFF-956C-40DF-9119-5808EB1B0B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7BA2-988E-452B-BD4A-E4FE3B24ED86}" type="datetimeFigureOut">
              <a:rPr lang="sk-SK" smtClean="0"/>
              <a:pPr/>
              <a:t>13. 4. 2008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2FFF-956C-40DF-9119-5808EB1B0B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7BA2-988E-452B-BD4A-E4FE3B24ED86}" type="datetimeFigureOut">
              <a:rPr lang="sk-SK" smtClean="0"/>
              <a:pPr/>
              <a:t>13. 4. 2008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2FFF-956C-40DF-9119-5808EB1B0B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7BA2-988E-452B-BD4A-E4FE3B24ED86}" type="datetimeFigureOut">
              <a:rPr lang="sk-SK" smtClean="0"/>
              <a:pPr/>
              <a:t>13. 4. 2008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2FFF-956C-40DF-9119-5808EB1B0B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7BA2-988E-452B-BD4A-E4FE3B24ED86}" type="datetimeFigureOut">
              <a:rPr lang="sk-SK" smtClean="0"/>
              <a:pPr/>
              <a:t>13. 4. 2008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2FFF-956C-40DF-9119-5808EB1B0B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7BA2-988E-452B-BD4A-E4FE3B24ED86}" type="datetimeFigureOut">
              <a:rPr lang="sk-SK" smtClean="0"/>
              <a:pPr/>
              <a:t>13. 4. 2008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2FFF-956C-40DF-9119-5808EB1B0B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7BA2-988E-452B-BD4A-E4FE3B24ED86}" type="datetimeFigureOut">
              <a:rPr lang="sk-SK" smtClean="0"/>
              <a:pPr/>
              <a:t>13. 4. 2008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2FFF-956C-40DF-9119-5808EB1B0B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7BA2-988E-452B-BD4A-E4FE3B24ED86}" type="datetimeFigureOut">
              <a:rPr lang="sk-SK" smtClean="0"/>
              <a:pPr/>
              <a:t>13. 4. 2008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2FFF-956C-40DF-9119-5808EB1B0B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7BA2-988E-452B-BD4A-E4FE3B24ED86}" type="datetimeFigureOut">
              <a:rPr lang="sk-SK" smtClean="0"/>
              <a:pPr/>
              <a:t>13. 4. 2008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62FFF-956C-40DF-9119-5808EB1B0B2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71451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>
                <a:latin typeface="Cooper Black" pitchFamily="18" charset="0"/>
              </a:rPr>
              <a:t>Úvod do teórie superstrún</a:t>
            </a:r>
            <a:endParaRPr lang="sk-SK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142876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sk-SK" sz="1400" dirty="0" smtClean="0">
                <a:latin typeface="Cooper Black" pitchFamily="18" charset="0"/>
              </a:rPr>
              <a:t>  </a:t>
            </a:r>
          </a:p>
          <a:p>
            <a:endParaRPr lang="sk-SK" sz="1400" dirty="0">
              <a:latin typeface="Cooper Black" pitchFamily="18" charset="0"/>
            </a:endParaRPr>
          </a:p>
          <a:p>
            <a:endParaRPr lang="sk-SK" sz="1400" dirty="0" smtClean="0">
              <a:latin typeface="Cooper Black" pitchFamily="18" charset="0"/>
            </a:endParaRPr>
          </a:p>
          <a:p>
            <a:endParaRPr lang="sk-SK" sz="1400" dirty="0">
              <a:latin typeface="Cooper Black" pitchFamily="18" charset="0"/>
            </a:endParaRPr>
          </a:p>
          <a:p>
            <a:endParaRPr lang="sk-SK" sz="1400" dirty="0" smtClean="0">
              <a:latin typeface="Cooper Black" pitchFamily="18" charset="0"/>
            </a:endParaRPr>
          </a:p>
          <a:p>
            <a:endParaRPr lang="sk-SK" sz="1400" dirty="0">
              <a:latin typeface="Cooper Black" pitchFamily="18" charset="0"/>
            </a:endParaRPr>
          </a:p>
          <a:p>
            <a:r>
              <a:rPr lang="sk-SK" sz="2000" dirty="0" smtClean="0">
                <a:solidFill>
                  <a:schemeClr val="bg1"/>
                </a:solidFill>
                <a:latin typeface="Cooper Black" pitchFamily="18" charset="0"/>
              </a:rPr>
              <a:t>Elena Rakovska</a:t>
            </a:r>
          </a:p>
          <a:p>
            <a:endParaRPr lang="sk-SK" sz="2000" dirty="0">
              <a:latin typeface="Cooper Black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2143108" y="2500306"/>
            <a:ext cx="485778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bg1"/>
                </a:solidFill>
                <a:latin typeface="Cooper Black" pitchFamily="18" charset="0"/>
              </a:rPr>
              <a:t>Dakujem za pozornos</a:t>
            </a:r>
            <a:r>
              <a:rPr lang="sk-SK" sz="3200" b="1" dirty="0" smtClean="0">
                <a:solidFill>
                  <a:schemeClr val="bg1"/>
                </a:solidFill>
                <a:latin typeface="Cooper Black" pitchFamily="18" charset="0"/>
              </a:rPr>
              <a:t>ť</a:t>
            </a:r>
            <a:endParaRPr lang="sk-SK" sz="3200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2560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071538" y="1428736"/>
            <a:ext cx="6831905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bg1"/>
                </a:solidFill>
                <a:latin typeface="Cooper Black" pitchFamily="18" charset="0"/>
              </a:rPr>
              <a:t>Reference</a:t>
            </a:r>
            <a:endParaRPr lang="sk-SK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1862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Cooper Black" pitchFamily="18" charset="0"/>
              </a:rPr>
              <a:t>[1] Brian Greene</a:t>
            </a: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:</a:t>
            </a:r>
            <a:r>
              <a:rPr lang="en-US" sz="2400" dirty="0" smtClean="0">
                <a:solidFill>
                  <a:schemeClr val="bg1"/>
                </a:solidFill>
                <a:latin typeface="Cooper Black" pitchFamily="18" charset="0"/>
              </a:rPr>
              <a:t> Elegantn</a:t>
            </a: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í vesmír, Mladá fronta, Praha 2001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Cooper Black" pitchFamily="18" charset="0"/>
              </a:rPr>
              <a:t>[2]</a:t>
            </a: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 Stephen Hawking: Vesmír v orechovej škrupinke, Slovart, Bratislava 2006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Cooper Black" pitchFamily="18" charset="0"/>
              </a:rPr>
              <a:t>[3] </a:t>
            </a: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Mackintosh, Al-Khalili, Jonson, Pena: Jádro, Akademia, Praha 2001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Cooper Black" pitchFamily="18" charset="0"/>
              </a:rPr>
              <a:t>[</a:t>
            </a: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4</a:t>
            </a:r>
            <a:r>
              <a:rPr lang="en-US" sz="2400" dirty="0" smtClean="0">
                <a:solidFill>
                  <a:schemeClr val="bg1"/>
                </a:solidFill>
                <a:latin typeface="Cooper Black" pitchFamily="18" charset="0"/>
              </a:rPr>
              <a:t>]</a:t>
            </a: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http://www.pbs.org/wgbh/nova/elegant/</a:t>
            </a:r>
            <a:endParaRPr lang="en-US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Cooper Black" pitchFamily="18" charset="0"/>
              </a:rPr>
              <a:t>[</a:t>
            </a: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5</a:t>
            </a:r>
            <a:r>
              <a:rPr lang="en-US" sz="2400" dirty="0" smtClean="0">
                <a:solidFill>
                  <a:schemeClr val="bg1"/>
                </a:solidFill>
                <a:latin typeface="Cooper Black" pitchFamily="18" charset="0"/>
              </a:rPr>
              <a:t>]</a:t>
            </a: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www.sukidog.com/jpierre/strings/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Cooper Black" pitchFamily="18" charset="0"/>
              </a:rPr>
              <a:t>[6] www.superstringtheory.com</a:t>
            </a:r>
            <a:endParaRPr lang="sk-SK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>
              <a:buNone/>
            </a:pPr>
            <a:endParaRPr lang="sk-SK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>
              <a:buNone/>
            </a:pPr>
            <a:endParaRPr lang="sk-SK" sz="2400" dirty="0">
              <a:solidFill>
                <a:schemeClr val="bg1"/>
              </a:solidFill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ooper Black" pitchFamily="18" charset="0"/>
              </a:rPr>
              <a:t>Obsah</a:t>
            </a:r>
            <a:endParaRPr lang="sk-SK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158" y="1714488"/>
            <a:ext cx="3008313" cy="42084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sk-SK" sz="2400" dirty="0" smtClean="0">
              <a:latin typeface="Cooper Black" pitchFamily="18" charset="0"/>
            </a:endParaRPr>
          </a:p>
          <a:p>
            <a:r>
              <a:rPr lang="sk-SK" sz="2400" dirty="0" smtClean="0">
                <a:latin typeface="Cooper Black" pitchFamily="18" charset="0"/>
              </a:rPr>
              <a:t>•</a:t>
            </a:r>
            <a:r>
              <a:rPr lang="en-US" sz="2400" dirty="0" smtClean="0">
                <a:latin typeface="Cooper Black" pitchFamily="18" charset="0"/>
              </a:rPr>
              <a:t> </a:t>
            </a:r>
            <a:r>
              <a:rPr lang="sk-SK" sz="2400" dirty="0" smtClean="0">
                <a:latin typeface="Cooper Black" pitchFamily="18" charset="0"/>
              </a:rPr>
              <a:t>trošku histórie</a:t>
            </a:r>
          </a:p>
          <a:p>
            <a:r>
              <a:rPr lang="sk-SK" sz="2400" dirty="0" smtClean="0">
                <a:latin typeface="Cooper Black" pitchFamily="18" charset="0"/>
              </a:rPr>
              <a:t> </a:t>
            </a:r>
          </a:p>
          <a:p>
            <a:r>
              <a:rPr lang="sk-SK" sz="2400" dirty="0" smtClean="0">
                <a:latin typeface="Cooper Black" pitchFamily="18" charset="0"/>
              </a:rPr>
              <a:t>• M–teória</a:t>
            </a:r>
          </a:p>
          <a:p>
            <a:endParaRPr lang="sk-SK" sz="2400" dirty="0" smtClean="0">
              <a:latin typeface="Cooper Black" pitchFamily="18" charset="0"/>
            </a:endParaRPr>
          </a:p>
          <a:p>
            <a:r>
              <a:rPr lang="sk-SK" sz="2400" dirty="0" smtClean="0">
                <a:latin typeface="Cooper Black" pitchFamily="18" charset="0"/>
              </a:rPr>
              <a:t>• finálna teória?</a:t>
            </a:r>
          </a:p>
          <a:p>
            <a:endParaRPr lang="sk-SK" sz="2400" dirty="0" smtClean="0">
              <a:latin typeface="Cooper Black" pitchFamily="18" charset="0"/>
            </a:endParaRPr>
          </a:p>
          <a:p>
            <a:r>
              <a:rPr lang="sk-SK" sz="2400" dirty="0" smtClean="0">
                <a:latin typeface="Cooper Black" pitchFamily="18" charset="0"/>
              </a:rPr>
              <a:t>• diskusia</a:t>
            </a:r>
            <a:endParaRPr lang="sk-SK" sz="2400" dirty="0">
              <a:latin typeface="Cooper Black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00042"/>
            <a:ext cx="4929222" cy="5429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  <a:latin typeface="Cooper Black" pitchFamily="18" charset="0"/>
              </a:rPr>
              <a:t> História teórie strún</a:t>
            </a:r>
            <a:endParaRPr lang="sk-SK" sz="3200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1148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• </a:t>
            </a:r>
            <a:r>
              <a:rPr lang="sk-SK" sz="2800" dirty="0" smtClean="0">
                <a:solidFill>
                  <a:schemeClr val="bg1"/>
                </a:solidFill>
                <a:latin typeface="Cooper Black" pitchFamily="18" charset="0"/>
              </a:rPr>
              <a:t>1968 Gabriele Veneziano     </a:t>
            </a:r>
          </a:p>
          <a:p>
            <a:pPr>
              <a:buNone/>
            </a:pPr>
            <a:r>
              <a:rPr lang="sk-SK" sz="1800" dirty="0" smtClean="0">
                <a:solidFill>
                  <a:schemeClr val="bg1"/>
                </a:solidFill>
                <a:latin typeface="Cooper Black" pitchFamily="18" charset="0"/>
              </a:rPr>
              <a:t>       Eulerova beta-funkce </a:t>
            </a:r>
          </a:p>
          <a:p>
            <a:pPr>
              <a:buNone/>
            </a:pPr>
            <a:r>
              <a:rPr lang="sk-SK" sz="2800" dirty="0" smtClean="0">
                <a:solidFill>
                  <a:schemeClr val="bg1"/>
                </a:solidFill>
                <a:latin typeface="Cooper Black" pitchFamily="18" charset="0"/>
              </a:rPr>
              <a:t>• 1970 Leonard Susskind</a:t>
            </a:r>
          </a:p>
          <a:p>
            <a:pPr>
              <a:buNone/>
            </a:pPr>
            <a:r>
              <a:rPr lang="sk-SK" sz="2800" dirty="0" smtClean="0">
                <a:solidFill>
                  <a:schemeClr val="bg1"/>
                </a:solidFill>
                <a:latin typeface="Cooper Black" pitchFamily="18" charset="0"/>
              </a:rPr>
              <a:t>     </a:t>
            </a:r>
            <a:r>
              <a:rPr lang="sk-SK" sz="1800" dirty="0" smtClean="0">
                <a:solidFill>
                  <a:schemeClr val="bg1"/>
                </a:solidFill>
                <a:latin typeface="Cooper Black" pitchFamily="18" charset="0"/>
              </a:rPr>
              <a:t>prvý krát pojem strún</a:t>
            </a:r>
          </a:p>
          <a:p>
            <a:pPr>
              <a:buNone/>
            </a:pPr>
            <a:r>
              <a:rPr lang="sk-SK" sz="2800" dirty="0" smtClean="0">
                <a:solidFill>
                  <a:schemeClr val="bg1"/>
                </a:solidFill>
                <a:latin typeface="Cooper Black" pitchFamily="18" charset="0"/>
              </a:rPr>
              <a:t>• 1984  John Schwarz  a  Michael Green</a:t>
            </a:r>
          </a:p>
          <a:p>
            <a:pPr>
              <a:buNone/>
            </a:pPr>
            <a:r>
              <a:rPr lang="sk-SK" sz="1800" dirty="0" smtClean="0">
                <a:solidFill>
                  <a:schemeClr val="bg1"/>
                </a:solidFill>
                <a:latin typeface="Cooper Black" pitchFamily="18" charset="0"/>
              </a:rPr>
              <a:t>        prvá superstrunová revolúcia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  <a:latin typeface="Cooper Black" pitchFamily="18" charset="0"/>
              </a:rPr>
              <a:t>• </a:t>
            </a:r>
            <a:r>
              <a:rPr lang="sk-SK" sz="2800" dirty="0" smtClean="0">
                <a:solidFill>
                  <a:schemeClr val="bg1"/>
                </a:solidFill>
                <a:latin typeface="Cooper Black" pitchFamily="18" charset="0"/>
              </a:rPr>
              <a:t>1995 Edward Witten</a:t>
            </a:r>
          </a:p>
          <a:p>
            <a:pPr>
              <a:buNone/>
            </a:pPr>
            <a:r>
              <a:rPr lang="sk-SK" sz="2800" dirty="0" smtClean="0">
                <a:solidFill>
                  <a:schemeClr val="bg1"/>
                </a:solidFill>
                <a:latin typeface="Cooper Black" pitchFamily="18" charset="0"/>
              </a:rPr>
              <a:t>     </a:t>
            </a:r>
            <a:r>
              <a:rPr lang="sk-SK" sz="1800" dirty="0" smtClean="0">
                <a:solidFill>
                  <a:schemeClr val="bg1"/>
                </a:solidFill>
                <a:latin typeface="Cooper Black" pitchFamily="18" charset="0"/>
              </a:rPr>
              <a:t>M-teória, druhá superstrunová revolúcia</a:t>
            </a:r>
            <a:endParaRPr lang="sk-SK" sz="28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214554"/>
            <a:ext cx="2428892" cy="12858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bg1"/>
                </a:solidFill>
                <a:latin typeface="Cooper Black" pitchFamily="18" charset="0"/>
              </a:rPr>
              <a:t>Ako vyzerajú struny?</a:t>
            </a:r>
            <a:br>
              <a:rPr lang="sk-SK" sz="3200" dirty="0" smtClean="0">
                <a:solidFill>
                  <a:schemeClr val="bg1"/>
                </a:solidFill>
                <a:latin typeface="Cooper Black" pitchFamily="18" charset="0"/>
              </a:rPr>
            </a:br>
            <a:r>
              <a:rPr lang="sk-SK" sz="2000" dirty="0" smtClean="0">
                <a:solidFill>
                  <a:schemeClr val="bg1"/>
                </a:solidFill>
                <a:latin typeface="Cooper Black" pitchFamily="18" charset="0"/>
              </a:rPr>
              <a:t/>
            </a:r>
            <a:br>
              <a:rPr lang="sk-SK" sz="2000" dirty="0" smtClean="0">
                <a:solidFill>
                  <a:schemeClr val="bg1"/>
                </a:solidFill>
                <a:latin typeface="Cooper Black" pitchFamily="18" charset="0"/>
              </a:rPr>
            </a:br>
            <a:r>
              <a:rPr lang="sk-SK" sz="20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ve</a:t>
            </a:r>
            <a:r>
              <a:rPr lang="sk-SK" sz="2000" b="1" dirty="0" smtClean="0">
                <a:solidFill>
                  <a:schemeClr val="bg1"/>
                </a:solidFill>
                <a:latin typeface="Cooper Black" pitchFamily="18" charset="0"/>
              </a:rPr>
              <a:t>ľ</a:t>
            </a:r>
            <a:r>
              <a:rPr lang="sk-SK" sz="2000" dirty="0" smtClean="0">
                <a:solidFill>
                  <a:schemeClr val="bg1"/>
                </a:solidFill>
                <a:latin typeface="Cooper Black" pitchFamily="18" charset="0"/>
              </a:rPr>
              <a:t>kos</a:t>
            </a:r>
            <a:r>
              <a:rPr lang="sk-SK" sz="2000" b="1" dirty="0" smtClean="0">
                <a:solidFill>
                  <a:schemeClr val="bg1"/>
                </a:solidFill>
                <a:latin typeface="Cooper Black" pitchFamily="18" charset="0"/>
              </a:rPr>
              <a:t>ť</a:t>
            </a:r>
            <a:r>
              <a:rPr lang="sk-SK" sz="2000" dirty="0" smtClean="0">
                <a:solidFill>
                  <a:schemeClr val="bg1"/>
                </a:solidFill>
                <a:latin typeface="Cooper Black" pitchFamily="18" charset="0"/>
              </a:rPr>
              <a:t>, zvinuté dimenzie </a:t>
            </a:r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(Calabiho-Yauove variety)</a:t>
            </a:r>
            <a:endParaRPr lang="sk-SK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34" y="1857364"/>
            <a:ext cx="3714776" cy="45005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002">
            <a:schemeClr val="dk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14876" y="1857364"/>
            <a:ext cx="3714776" cy="10715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214686"/>
            <a:ext cx="3286148" cy="316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bg1"/>
                </a:solidFill>
                <a:latin typeface="Cooper Black" pitchFamily="18" charset="0"/>
              </a:rPr>
              <a:t>M - teória</a:t>
            </a:r>
            <a:endParaRPr lang="sk-SK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contrast="10000"/>
          </a:blip>
          <a:srcRect/>
          <a:stretch>
            <a:fillRect/>
          </a:stretch>
        </p:blipFill>
        <p:spPr bwMode="auto">
          <a:xfrm>
            <a:off x="714348" y="2000240"/>
            <a:ext cx="242889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86182" y="1285860"/>
            <a:ext cx="47863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285728"/>
            <a:ext cx="3757610" cy="798496"/>
          </a:xfrm>
        </p:spPr>
        <p:txBody>
          <a:bodyPr>
            <a:normAutofit/>
          </a:bodyPr>
          <a:lstStyle/>
          <a:p>
            <a:pPr algn="ctr"/>
            <a:r>
              <a:rPr lang="sk-SK" sz="3200" b="0" dirty="0" smtClean="0">
                <a:solidFill>
                  <a:schemeClr val="bg1"/>
                </a:solidFill>
                <a:latin typeface="Cooper Black" pitchFamily="18" charset="0"/>
              </a:rPr>
              <a:t>zjednotenie</a:t>
            </a:r>
            <a:endParaRPr lang="sk-SK" sz="3200" b="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596" y="1428736"/>
            <a:ext cx="3829048" cy="464347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• </a:t>
            </a: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pojem </a:t>
            </a: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duality</a:t>
            </a:r>
            <a:endParaRPr lang="en-US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•</a:t>
            </a:r>
            <a:r>
              <a:rPr lang="en-US" sz="2400" dirty="0" smtClean="0">
                <a:solidFill>
                  <a:schemeClr val="bg1"/>
                </a:solidFill>
                <a:latin typeface="Cooper Black" pitchFamily="18" charset="0"/>
              </a:rPr>
              <a:t> strunov</a:t>
            </a: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á väzbová c</a:t>
            </a:r>
            <a:endParaRPr lang="sk-SK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endParaRPr lang="sk-SK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• 11 dimenzií</a:t>
            </a:r>
          </a:p>
          <a:p>
            <a:endParaRPr lang="sk-SK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• p- </a:t>
            </a: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brány</a:t>
            </a:r>
          </a:p>
          <a:p>
            <a:endParaRPr lang="sk-SK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• gravitón</a:t>
            </a:r>
            <a:endParaRPr lang="sk-SK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endParaRPr lang="sk-SK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endParaRPr lang="sk-SK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endParaRPr lang="sk-SK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endParaRPr lang="sk-SK" sz="18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4929190" y="1214422"/>
            <a:ext cx="3000396" cy="150019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3000396" cy="131267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050" name="Picture 2" descr="Loop diagrams"/>
          <p:cNvPicPr>
            <a:picLocks noChangeAspect="1" noChangeArrowheads="1"/>
          </p:cNvPicPr>
          <p:nvPr/>
        </p:nvPicPr>
        <p:blipFill>
          <a:blip r:embed="rId4">
            <a:lum bright="40000" contrast="-70000"/>
          </a:blip>
          <a:srcRect/>
          <a:stretch>
            <a:fillRect/>
          </a:stretch>
        </p:blipFill>
        <p:spPr bwMode="auto">
          <a:xfrm>
            <a:off x="4643438" y="5072074"/>
            <a:ext cx="4286312" cy="952500"/>
          </a:xfrm>
          <a:prstGeom prst="rect">
            <a:avLst/>
          </a:prstGeom>
          <a:noFill/>
          <a:ln w="34925">
            <a:solidFill>
              <a:srgbClr val="00B0F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bg1"/>
                </a:solidFill>
                <a:latin typeface="Cooper Black" pitchFamily="18" charset="0"/>
              </a:rPr>
              <a:t>Teória všetkého?</a:t>
            </a:r>
            <a:endParaRPr lang="sk-SK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071546"/>
            <a:ext cx="4040188" cy="642942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rgbClr val="FFFF00"/>
                </a:solidFill>
                <a:latin typeface="Cooper Black" pitchFamily="18" charset="0"/>
              </a:rPr>
              <a:t>Obecná teória relativity</a:t>
            </a:r>
            <a:endParaRPr lang="sk-SK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071546"/>
            <a:ext cx="4041775" cy="642943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Kvantová mechanika</a:t>
            </a:r>
            <a:endParaRPr lang="sk-SK" dirty="0">
              <a:solidFill>
                <a:schemeClr val="accent6">
                  <a:lumMod val="7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5786" y="2000240"/>
            <a:ext cx="3000396" cy="1595955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857628"/>
            <a:ext cx="3454742" cy="2324099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4572000" y="2000240"/>
            <a:ext cx="4071966" cy="4086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bg1"/>
                </a:solidFill>
                <a:latin typeface="Cooper Black" pitchFamily="18" charset="0"/>
              </a:rPr>
              <a:t>H</a:t>
            </a:r>
            <a:r>
              <a:rPr lang="sk-SK" sz="3400" b="1" dirty="0" smtClean="0">
                <a:solidFill>
                  <a:schemeClr val="bg1"/>
                </a:solidFill>
                <a:latin typeface="Cooper Black" pitchFamily="18" charset="0"/>
              </a:rPr>
              <a:t>ľ</a:t>
            </a:r>
            <a:r>
              <a:rPr lang="sk-SK" sz="3200" dirty="0" smtClean="0">
                <a:solidFill>
                  <a:schemeClr val="bg1"/>
                </a:solidFill>
                <a:latin typeface="Cooper Black" pitchFamily="18" charset="0"/>
              </a:rPr>
              <a:t>adanie finálnej teórie</a:t>
            </a:r>
            <a:endParaRPr lang="sk-SK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• superstrunová kosmológia</a:t>
            </a:r>
          </a:p>
          <a:p>
            <a:pPr>
              <a:buNone/>
            </a:pPr>
            <a:endParaRPr lang="sk-SK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• princíp symetrie</a:t>
            </a:r>
          </a:p>
          <a:p>
            <a:pPr>
              <a:buNone/>
            </a:pPr>
            <a:endParaRPr lang="sk-SK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•bod konifoldu</a:t>
            </a:r>
          </a:p>
          <a:p>
            <a:pPr>
              <a:buNone/>
            </a:pPr>
            <a:endParaRPr lang="sk-SK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• entropia </a:t>
            </a:r>
            <a:r>
              <a:rPr lang="sk-SK" b="1" dirty="0" smtClean="0">
                <a:solidFill>
                  <a:schemeClr val="bg1"/>
                </a:solidFill>
                <a:latin typeface="Cooper Black" pitchFamily="18" charset="0"/>
              </a:rPr>
              <a:t>č</a:t>
            </a: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iernej diery</a:t>
            </a:r>
          </a:p>
          <a:p>
            <a:pPr>
              <a:buNone/>
            </a:pPr>
            <a:endParaRPr lang="sk-SK" sz="2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500438"/>
            <a:ext cx="257176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lum bright="20000" contrast="40000"/>
          </a:blip>
          <a:srcRect/>
          <a:stretch>
            <a:fillRect/>
          </a:stretch>
        </p:blipFill>
        <p:spPr bwMode="auto">
          <a:xfrm>
            <a:off x="5500694" y="1691154"/>
            <a:ext cx="2571768" cy="1336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bg1"/>
                </a:solidFill>
                <a:latin typeface="Cooper Black" pitchFamily="18" charset="0"/>
              </a:rPr>
              <a:t>Fyzika alebo filozofia?</a:t>
            </a:r>
            <a:endParaRPr lang="sk-SK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7676" cy="4525963"/>
          </a:xfrm>
          <a:solidFill>
            <a:srgbClr val="FF99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• too elegant to be wrong?</a:t>
            </a:r>
          </a:p>
          <a:p>
            <a:pPr>
              <a:buNone/>
            </a:pPr>
            <a:endParaRPr lang="sk-SK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• má miesto krása a elegancia vo fyzike?</a:t>
            </a:r>
          </a:p>
          <a:p>
            <a:pPr>
              <a:buNone/>
            </a:pPr>
            <a:endParaRPr lang="sk-SK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• musí exitova</a:t>
            </a:r>
            <a:r>
              <a:rPr lang="sk-SK" sz="2400" b="1" dirty="0" smtClean="0">
                <a:solidFill>
                  <a:schemeClr val="bg1"/>
                </a:solidFill>
                <a:latin typeface="Cooper Black" pitchFamily="18" charset="0"/>
              </a:rPr>
              <a:t>ť </a:t>
            </a: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TOE?</a:t>
            </a:r>
          </a:p>
          <a:p>
            <a:pPr>
              <a:buNone/>
            </a:pPr>
            <a:endParaRPr lang="sk-SK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Cooper Black" pitchFamily="18" charset="0"/>
              </a:rPr>
              <a:t>• teória superstrún: fyzika alebo filozofia?</a:t>
            </a:r>
            <a:endParaRPr lang="sk-SK" sz="2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duotone>
              <a:prstClr val="black"/>
              <a:srgbClr val="FF99CC">
                <a:tint val="45000"/>
                <a:satMod val="400000"/>
              </a:srgbClr>
            </a:duotone>
            <a:lum contrast="20000"/>
          </a:blip>
          <a:srcRect/>
          <a:stretch>
            <a:fillRect/>
          </a:stretch>
        </p:blipFill>
        <p:spPr bwMode="auto">
          <a:xfrm>
            <a:off x="5072066" y="2214554"/>
            <a:ext cx="3489652" cy="3071834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211</Words>
  <Application>Microsoft Office PowerPoint</Application>
  <PresentationFormat>On-screen Show (4:3)</PresentationFormat>
  <Paragraphs>69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Úvod do teórie superstrún</vt:lpstr>
      <vt:lpstr>Obsah</vt:lpstr>
      <vt:lpstr> História teórie strún</vt:lpstr>
      <vt:lpstr>Ako vyzerajú struny?   veľkosť, zvinuté dimenzie (Calabiho-Yauove variety)</vt:lpstr>
      <vt:lpstr>M - teória</vt:lpstr>
      <vt:lpstr>zjednotenie</vt:lpstr>
      <vt:lpstr>Teória všetkého?</vt:lpstr>
      <vt:lpstr>Hľadanie finálnej teórie</vt:lpstr>
      <vt:lpstr>Fyzika alebo filozofia?</vt:lpstr>
      <vt:lpstr>Dakujem za pozornosť</vt:lpstr>
      <vt:lpstr>Reference</vt:lpstr>
    </vt:vector>
  </TitlesOfParts>
  <Company>eja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teórie superstrún</dc:title>
  <dc:creator>elenka</dc:creator>
  <cp:lastModifiedBy>elenka</cp:lastModifiedBy>
  <cp:revision>68</cp:revision>
  <dcterms:created xsi:type="dcterms:W3CDTF">2008-04-12T14:03:41Z</dcterms:created>
  <dcterms:modified xsi:type="dcterms:W3CDTF">2008-04-13T16:15:18Z</dcterms:modified>
</cp:coreProperties>
</file>